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38"/>
  </p:notesMasterIdLst>
  <p:sldIdLst>
    <p:sldId id="256" r:id="rId2"/>
    <p:sldId id="257" r:id="rId3"/>
    <p:sldId id="258" r:id="rId4"/>
    <p:sldId id="259" r:id="rId5"/>
    <p:sldId id="260" r:id="rId6"/>
    <p:sldId id="265" r:id="rId7"/>
    <p:sldId id="263" r:id="rId8"/>
    <p:sldId id="272" r:id="rId9"/>
    <p:sldId id="266" r:id="rId10"/>
    <p:sldId id="268" r:id="rId11"/>
    <p:sldId id="269" r:id="rId12"/>
    <p:sldId id="270" r:id="rId13"/>
    <p:sldId id="271" r:id="rId14"/>
    <p:sldId id="267" r:id="rId15"/>
    <p:sldId id="264" r:id="rId16"/>
    <p:sldId id="274" r:id="rId17"/>
    <p:sldId id="273" r:id="rId18"/>
    <p:sldId id="276" r:id="rId19"/>
    <p:sldId id="275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61" r:id="rId36"/>
    <p:sldId id="262" r:id="rId37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F71BE14-C53D-0861-4E1D-406D0C4E55B4}" v="10" dt="2022-02-05T23:55:44.511"/>
  </p1510:revLst>
</p1510:revInfo>
</file>

<file path=ppt/tableStyles.xml><?xml version="1.0" encoding="utf-8"?>
<a:tblStyleLst xmlns:a="http://schemas.openxmlformats.org/drawingml/2006/main" def="{56C92C04-FC64-471A-B484-8783DC983824}">
  <a:tblStyle styleId="{56C92C04-FC64-471A-B484-8783DC98382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E1099E06-0E6B-448D-9D27-60429F06E6F4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48" d="100"/>
          <a:sy n="48" d="100"/>
        </p:scale>
        <p:origin x="984" y="4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k Glasse" userId="S::m.glasse@sanctamaria.school.nz::4001b6f1-9796-4fe4-a857-9145db2b6168" providerId="AD" clId="Web-{4F71BE14-C53D-0861-4E1D-406D0C4E55B4}"/>
    <pc:docChg chg="modSld">
      <pc:chgData name="Mark Glasse" userId="S::m.glasse@sanctamaria.school.nz::4001b6f1-9796-4fe4-a857-9145db2b6168" providerId="AD" clId="Web-{4F71BE14-C53D-0861-4E1D-406D0C4E55B4}" dt="2022-02-05T23:55:43.917" v="5" actId="20577"/>
      <pc:docMkLst>
        <pc:docMk/>
      </pc:docMkLst>
      <pc:sldChg chg="modSp">
        <pc:chgData name="Mark Glasse" userId="S::m.glasse@sanctamaria.school.nz::4001b6f1-9796-4fe4-a857-9145db2b6168" providerId="AD" clId="Web-{4F71BE14-C53D-0861-4E1D-406D0C4E55B4}" dt="2022-02-05T23:55:43.917" v="5" actId="20577"/>
        <pc:sldMkLst>
          <pc:docMk/>
          <pc:sldMk cId="0" sldId="256"/>
        </pc:sldMkLst>
        <pc:spChg chg="mod">
          <ac:chgData name="Mark Glasse" userId="S::m.glasse@sanctamaria.school.nz::4001b6f1-9796-4fe4-a857-9145db2b6168" providerId="AD" clId="Web-{4F71BE14-C53D-0861-4E1D-406D0C4E55B4}" dt="2022-02-05T23:55:43.917" v="5" actId="20577"/>
          <ac:spMkLst>
            <pc:docMk/>
            <pc:sldMk cId="0" sldId="256"/>
            <ac:spMk id="55" creationId="{00000000-0000-0000-0000-000000000000}"/>
          </ac:spMkLst>
        </pc:spChg>
      </pc:sldChg>
      <pc:sldChg chg="modSp">
        <pc:chgData name="Mark Glasse" userId="S::m.glasse@sanctamaria.school.nz::4001b6f1-9796-4fe4-a857-9145db2b6168" providerId="AD" clId="Web-{4F71BE14-C53D-0861-4E1D-406D0C4E55B4}" dt="2022-02-05T23:55:43.417" v="3" actId="20577"/>
        <pc:sldMkLst>
          <pc:docMk/>
          <pc:sldMk cId="0" sldId="257"/>
        </pc:sldMkLst>
        <pc:spChg chg="mod">
          <ac:chgData name="Mark Glasse" userId="S::m.glasse@sanctamaria.school.nz::4001b6f1-9796-4fe4-a857-9145db2b6168" providerId="AD" clId="Web-{4F71BE14-C53D-0861-4E1D-406D0C4E55B4}" dt="2022-02-05T23:55:43.417" v="3" actId="20577"/>
          <ac:spMkLst>
            <pc:docMk/>
            <pc:sldMk cId="0" sldId="257"/>
            <ac:spMk id="62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ac10fef63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ac10fef63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69258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59517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0215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751078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98154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54429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79503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208361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77849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5766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ac10fef634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ac10fef634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Explain the relevant implications here.  Then as you work, develop your code, discuss how the implications are being met.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7900934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0000280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579608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677702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849673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74933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326178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5756521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748958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39718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ac10fef634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ac10fef634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Paste screenshots of your initial Trello board / task decomposition on this slide.  If you have a long list, you might need to break it up into several columns.  Delete this instruction when you are done.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722724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6606787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0282884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348443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214523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ac10fef634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ac10fef634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Your version control evidence should go here.  This could be in the form of annotated screenshots which show you you managed this process or you could make a brief screencast explaining how you implemented version control.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ac10fef634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ac10fef634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Discusses how the information from planning, testing and trialling of components assisted in the development of a high-quality outcome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99849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82933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78667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54834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ames-Wilde/Pizza_Bot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trello.com/b/UoT3vAQS/pizza-bot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masseyhighschoolnz-my.sharepoint.com/:v:/g/personal/jgottschalk_masseyhigh_school_nz/ETGW1Z6fzjxGnCIbQonUip8BmSZWh7v6-31w7L98wbG9-A?e=ogtP1i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title"/>
          </p:nvPr>
        </p:nvSpPr>
        <p:spPr>
          <a:xfrm>
            <a:off x="311700" y="4052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Program Name goes here</a:t>
            </a:r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1750800"/>
          </a:xfrm>
          <a:prstGeom prst="rect">
            <a:avLst/>
          </a:prstGeom>
          <a:solidFill>
            <a:srgbClr val="D9EAD3"/>
          </a:solidFill>
          <a:ln w="28575" cap="flat" cmpd="sng">
            <a:solidFill>
              <a:srgbClr val="274E1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b="1" dirty="0">
                <a:solidFill>
                  <a:srgbClr val="274E13"/>
                </a:solidFill>
              </a:rPr>
              <a:t>Link to github Repository: </a:t>
            </a:r>
            <a:r>
              <a:rPr lang="en-NZ" sz="2000" b="1" dirty="0" err="1">
                <a:solidFill>
                  <a:srgbClr val="274E13"/>
                </a:solidFill>
                <a:hlinkClick r:id="rId3"/>
              </a:rPr>
              <a:t>Github</a:t>
            </a:r>
            <a:endParaRPr sz="2000" b="1" dirty="0">
              <a:solidFill>
                <a:srgbClr val="274E13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 dirty="0">
              <a:solidFill>
                <a:srgbClr val="274E13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b="1" dirty="0">
                <a:solidFill>
                  <a:srgbClr val="274E13"/>
                </a:solidFill>
              </a:rPr>
              <a:t>Links to trello board / project management tools: </a:t>
            </a:r>
            <a:r>
              <a:rPr lang="en-NZ" sz="2000" b="1" dirty="0">
                <a:solidFill>
                  <a:srgbClr val="274E13"/>
                </a:solidFill>
                <a:hlinkClick r:id="rId4"/>
              </a:rPr>
              <a:t>Trello</a:t>
            </a:r>
            <a:endParaRPr sz="2000" dirty="0"/>
          </a:p>
        </p:txBody>
      </p:sp>
      <p:graphicFrame>
        <p:nvGraphicFramePr>
          <p:cNvPr id="56" name="Google Shape;56;p13"/>
          <p:cNvGraphicFramePr/>
          <p:nvPr/>
        </p:nvGraphicFramePr>
        <p:xfrm>
          <a:off x="311700" y="3077800"/>
          <a:ext cx="8520600" cy="1499299"/>
        </p:xfrm>
        <a:graphic>
          <a:graphicData uri="http://schemas.openxmlformats.org/drawingml/2006/table">
            <a:tbl>
              <a:tblPr>
                <a:noFill/>
                <a:tableStyleId>{56C92C04-FC64-471A-B484-8783DC983824}</a:tableStyleId>
              </a:tblPr>
              <a:tblGrid>
                <a:gridCol w="8520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4956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 i="1">
                          <a:solidFill>
                            <a:srgbClr val="990000"/>
                          </a:solidFill>
                        </a:rPr>
                        <a:t>You MUST provide evidence showing how the problem has been decomposed, how the components have been developed and trialled, and of how they have been assembled and tested to create a final, working outcome.</a:t>
                      </a:r>
                      <a:endParaRPr sz="2000" b="1" i="1">
                        <a:solidFill>
                          <a:srgbClr val="990000"/>
                        </a:solidFill>
                      </a:endParaRPr>
                    </a:p>
                  </a:txBody>
                  <a:tcPr marL="63500" marR="63500" marT="63500" marB="63500">
                    <a:solidFill>
                      <a:srgbClr val="EA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version 2 -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1775466017"/>
              </p:ext>
            </p:extLst>
          </p:nvPr>
        </p:nvGraphicFramePr>
        <p:xfrm>
          <a:off x="311700" y="3433573"/>
          <a:ext cx="8520600" cy="173730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Enter p program prints pickup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Enter d program prints delivery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Enter invalid program prints error message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A81A5C77-67E9-4621-A23C-14F7C079BB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5825" y="1089226"/>
            <a:ext cx="2687323" cy="2121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0918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version 3 -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108332458"/>
              </p:ext>
            </p:extLst>
          </p:nvPr>
        </p:nvGraphicFramePr>
        <p:xfrm>
          <a:off x="311700" y="3433572"/>
          <a:ext cx="8520600" cy="1814469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34339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7558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Enter 1 program prints pickup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Enter 2 program prints delivery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Enter invalid program displays value error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C1D4A2A7-61E3-4BE8-9958-D6E966E578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7780" y="1016862"/>
            <a:ext cx="3511716" cy="2416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9723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version 4 -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6058803"/>
              </p:ext>
            </p:extLst>
          </p:nvPr>
        </p:nvGraphicFramePr>
        <p:xfrm>
          <a:off x="311700" y="2982805"/>
          <a:ext cx="8520600" cy="228594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Enter 1 program prints pickup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Enter 2 program prints delivery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Enter invalid program prints error message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Enter number other than 1 or 2 does not work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B53F79F4-3DC2-4DD6-B3D9-389C5216E1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078" y="1294782"/>
            <a:ext cx="2189513" cy="17603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834F78D-07FD-489A-8D70-5AA7ED803A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9651" y="1017725"/>
            <a:ext cx="4650271" cy="2037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185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version 5 -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353960036"/>
              </p:ext>
            </p:extLst>
          </p:nvPr>
        </p:nvGraphicFramePr>
        <p:xfrm>
          <a:off x="311700" y="2982805"/>
          <a:ext cx="8520600" cy="181350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/>
                        <a:t>Enter 1 program prints pickup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/>
                        <a:t>Enter 2 program prints delivery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/>
                        <a:t>Enter invalid entry program prints error message then asks for input again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/>
                        <a:t>Enter number other than 1 or 2 error message and asks </a:t>
                      </a:r>
                      <a:r>
                        <a:rPr lang="en-US" sz="1100"/>
                        <a:t>for entry again</a:t>
                      </a:r>
                      <a:endParaRPr lang="en-US" sz="1100"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F4CCFE92-CD20-40FB-AD55-ED0719AB86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7159" y="1017725"/>
            <a:ext cx="2340858" cy="18344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984CFED-48E7-4600-9779-A49B2AAE81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3843" y="1007228"/>
            <a:ext cx="2218156" cy="1834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1321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Pickup info (Trello screenshot)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9D2BC1-BC98-4F6D-BAB2-102ADC32DC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1152654"/>
            <a:ext cx="7927160" cy="3379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8591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version 1 -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2255455525"/>
              </p:ext>
            </p:extLst>
          </p:nvPr>
        </p:nvGraphicFramePr>
        <p:xfrm>
          <a:off x="311700" y="3574139"/>
          <a:ext cx="8520600" cy="128010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Input name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Input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Left input blank</a:t>
                      </a:r>
                      <a:endParaRPr sz="1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Printed name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Printed phone number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Accepted blank and printed blank input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4D2AACE5-EDA8-4651-953F-F68BB4E57D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6389" y="952292"/>
            <a:ext cx="2660011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8406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Pickup info v2 (Trello screenshot)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6873B3-84EC-4308-B716-FBAD5F54BD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398" y="1017725"/>
            <a:ext cx="7005152" cy="3899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0535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v2 -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642487816"/>
              </p:ext>
            </p:extLst>
          </p:nvPr>
        </p:nvGraphicFramePr>
        <p:xfrm>
          <a:off x="311700" y="3639864"/>
          <a:ext cx="8520600" cy="149346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Input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Input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Left input blank</a:t>
                      </a:r>
                      <a:endParaRPr sz="1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Printed name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Printed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Prints “Sorry this cannot be blank” – goes back </a:t>
                      </a:r>
                      <a:r>
                        <a:rPr lang="en-US" sz="1400"/>
                        <a:t>to input </a:t>
                      </a:r>
                      <a:endParaRPr sz="14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EC85A4D1-D797-4D89-A0E9-F628F90E60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0924" y="2406263"/>
            <a:ext cx="4755667" cy="10001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0DEFED7-C66A-4F6B-963E-FBA2B0C3CE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990889"/>
            <a:ext cx="3487855" cy="1442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850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Pickup info v3 (Trello screenshot)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5B79D25-ACBD-496C-8ED3-C67784896C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660" y="1017725"/>
            <a:ext cx="6626087" cy="3371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1307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v3 -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/>
        </p:nvGraphicFramePr>
        <p:xfrm>
          <a:off x="311700" y="3639864"/>
          <a:ext cx="8520600" cy="149346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Input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Input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Left input blank</a:t>
                      </a:r>
                      <a:endParaRPr sz="1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Printed name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Printed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Prints “Sorry this cannot be blank” – goes back to input </a:t>
                      </a:r>
                      <a:endParaRPr sz="14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1AF626CD-1848-4634-9CA7-DF2D78D22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3792" y="1066698"/>
            <a:ext cx="2837578" cy="21468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C818AEE-3B6A-4155-A0D8-46769E7032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5202" y="1500463"/>
            <a:ext cx="4259170" cy="1656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3719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D1DC"/>
        </a:solid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4C1130"/>
                </a:solidFill>
              </a:rPr>
              <a:t>Relevant Implications</a:t>
            </a:r>
            <a:endParaRPr b="1">
              <a:solidFill>
                <a:srgbClr val="4C1130"/>
              </a:solidFill>
            </a:endParaRPr>
          </a:p>
        </p:txBody>
      </p:sp>
      <p:sp>
        <p:nvSpPr>
          <p:cNvPr id="62" name="Google Shape;62;p14"/>
          <p:cNvSpPr txBox="1">
            <a:spLocks noGrp="1"/>
          </p:cNvSpPr>
          <p:nvPr>
            <p:ph type="body" idx="1"/>
          </p:nvPr>
        </p:nvSpPr>
        <p:spPr>
          <a:xfrm>
            <a:off x="311700" y="116572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i="1" dirty="0">
                <a:solidFill>
                  <a:srgbClr val="741B47"/>
                </a:solidFill>
              </a:rPr>
              <a:t>Explain the relevant implications here.  Please </a:t>
            </a:r>
            <a:r>
              <a:rPr lang="en" i="1" u="sng" dirty="0">
                <a:solidFill>
                  <a:schemeClr val="hlink"/>
                </a:solidFill>
                <a:hlinkClick r:id="rId3"/>
              </a:rPr>
              <a:t>watch this video</a:t>
            </a:r>
            <a:r>
              <a:rPr lang="en" i="1" dirty="0">
                <a:solidFill>
                  <a:srgbClr val="741B47"/>
                </a:solidFill>
              </a:rPr>
              <a:t> to learn how to do this.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Pickup info v4 (Trello screenshot)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739CD6-14A2-43F4-88F7-C077C4DC25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339" y="1373313"/>
            <a:ext cx="7720637" cy="3325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6564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v4 -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/>
        </p:nvGraphicFramePr>
        <p:xfrm>
          <a:off x="311700" y="3639864"/>
          <a:ext cx="8520600" cy="149346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Input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Input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Left input blank</a:t>
                      </a:r>
                      <a:endParaRPr sz="1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Printed name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Printed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Prints “Sorry this cannot be blank” – goes back to input </a:t>
                      </a:r>
                      <a:endParaRPr sz="14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8C2015B3-B259-4ED1-A1B1-F5B2AE69BB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206" y="1017725"/>
            <a:ext cx="2946629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8666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4 Delivery info (Trello screenshot)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483C5F9-2028-4CB6-870B-03454EE20A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9443" y="1371412"/>
            <a:ext cx="7294978" cy="2909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9667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Component 4 v1 - Test Plan (?and screenshot)</a:t>
            </a:r>
            <a:endParaRPr sz="2400"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1405338624"/>
              </p:ext>
            </p:extLst>
          </p:nvPr>
        </p:nvGraphicFramePr>
        <p:xfrm>
          <a:off x="311700" y="3009960"/>
          <a:ext cx="8520600" cy="192018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Input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Input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Input house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Input street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Input suburb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Left input blank</a:t>
                      </a:r>
                      <a:endParaRPr sz="1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Printed name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Printed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Accepted blank and printed blank input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Printed street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Printed suburb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Asked </a:t>
                      </a:r>
                      <a:r>
                        <a:rPr lang="en-US" sz="1400"/>
                        <a:t>for input again</a:t>
                      </a:r>
                      <a:endParaRPr lang="en-US" sz="14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DE02703A-7D66-4FE1-AC5A-46ABB54D44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1142" y="1017725"/>
            <a:ext cx="1568265" cy="18403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529B4F4-EBA3-475A-AA56-BABA08CA7A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9695" y="917534"/>
            <a:ext cx="3625505" cy="2040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674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4 v2 Delivery info (Trello screenshot)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651473-A77B-4664-A077-13352E5747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1225784"/>
            <a:ext cx="8163339" cy="2994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2550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Component 4 v2 - Test Plan (?and screenshot)</a:t>
            </a:r>
            <a:endParaRPr sz="2400"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2469105662"/>
              </p:ext>
            </p:extLst>
          </p:nvPr>
        </p:nvGraphicFramePr>
        <p:xfrm>
          <a:off x="311700" y="3009960"/>
          <a:ext cx="8520600" cy="192018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Input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Input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Input house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Input street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Input suburb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Left input blank</a:t>
                      </a:r>
                      <a:endParaRPr sz="1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Printed name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Printed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Printed house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Printed street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Printed suburb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Asked for input again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1F3F38A9-DEB5-4F97-A71D-A19A71E20A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057" y="1015033"/>
            <a:ext cx="2122717" cy="19233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CB53243-8C67-4C11-83A1-82C0E60766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6877" y="907514"/>
            <a:ext cx="2587418" cy="2030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3985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Component 4 v2 - Test Plan (?and screenshot)</a:t>
            </a:r>
            <a:endParaRPr sz="2400" dirty="0"/>
          </a:p>
        </p:txBody>
      </p:sp>
      <p:graphicFrame>
        <p:nvGraphicFramePr>
          <p:cNvPr id="79" name="Google Shape;79;p17"/>
          <p:cNvGraphicFramePr/>
          <p:nvPr/>
        </p:nvGraphicFramePr>
        <p:xfrm>
          <a:off x="311700" y="3009960"/>
          <a:ext cx="8520600" cy="192018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Input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Input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Input house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Input street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Input suburb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Left input blank</a:t>
                      </a:r>
                      <a:endParaRPr sz="1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Printed name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Printed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Printed house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Printed street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Printed suburb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Asked for input again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7875FF7C-20C7-4ECA-A56A-366193B684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3515" y="912985"/>
            <a:ext cx="4068416" cy="20742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E68B06D-26F5-437A-83E0-CD0667C20D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4620" y="1034407"/>
            <a:ext cx="2098252" cy="1831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4511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5 Pizza menu (Trello screenshot)</a:t>
            </a:r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26E2F54-9114-44F3-AF8D-C13FA3A81B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782" y="1017725"/>
            <a:ext cx="8520600" cy="3462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0623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Component 5 v1 - Test Plan (?and screenshot)</a:t>
            </a:r>
            <a:endParaRPr sz="2400"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1022514294"/>
              </p:ext>
            </p:extLst>
          </p:nvPr>
        </p:nvGraphicFramePr>
        <p:xfrm>
          <a:off x="311700" y="3945718"/>
          <a:ext cx="8520600" cy="85338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Run file</a:t>
                      </a:r>
                      <a:endParaRPr sz="1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Printed a list with index numbers, pizzas and prices 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39A9A193-AC45-4CFA-AD1A-9F1DC093AA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874" y="2018906"/>
            <a:ext cx="4769704" cy="17723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9BA4677-A461-417F-924F-BF12A9FEE1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9430" y="1173789"/>
            <a:ext cx="4115696" cy="2114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9349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5 v2 Pizza menu (Trello screenshot)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251086-1816-449A-A991-785E6B3507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900" y="1457738"/>
            <a:ext cx="8842200" cy="2801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4379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Decomposition</a:t>
            </a:r>
            <a:endParaRPr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706964-98A4-4E43-BCD2-335986841F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865AB6-0001-49F8-8E8C-C351619B92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1131732"/>
            <a:ext cx="4929467" cy="3566743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Component 5 v2 - Test Plan (?and screenshot)</a:t>
            </a:r>
            <a:endParaRPr sz="2400"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605149192"/>
              </p:ext>
            </p:extLst>
          </p:nvPr>
        </p:nvGraphicFramePr>
        <p:xfrm>
          <a:off x="311700" y="3945718"/>
          <a:ext cx="8520600" cy="128010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Run file</a:t>
                      </a:r>
                      <a:endParaRPr sz="1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Printed a list with index numbers, pizzas and prices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With price formatted to 2 decimal places and dollar sign. Menu starts at 1. 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E92C2292-8C3B-442E-98B3-529503532D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201" y="1420955"/>
            <a:ext cx="4327049" cy="21215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9DF6C3-EEDC-4E2A-BE7F-7A66238E98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5250" y="1141442"/>
            <a:ext cx="4327050" cy="2526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6796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5 v3 Pizza menu (Trello screenshot)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9922993-D321-4526-A29E-E45FDC651A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1149325"/>
            <a:ext cx="8123583" cy="3375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4591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Component 5 integrated into main program - Test Plan (?and screenshot)</a:t>
            </a:r>
            <a:endParaRPr sz="2400" dirty="0"/>
          </a:p>
        </p:txBody>
      </p:sp>
      <p:graphicFrame>
        <p:nvGraphicFramePr>
          <p:cNvPr id="79" name="Google Shape;79;p17"/>
          <p:cNvGraphicFramePr/>
          <p:nvPr/>
        </p:nvGraphicFramePr>
        <p:xfrm>
          <a:off x="311700" y="3945718"/>
          <a:ext cx="8520600" cy="128010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Run file</a:t>
                      </a:r>
                      <a:endParaRPr sz="1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Printed a list with index numbers, pizzas and prices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With price formatted to 2 decimal places and dollar sign. Menu starts at 1. 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376403EF-B174-480F-8C4E-6848648E71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63708"/>
            <a:ext cx="5403876" cy="9493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6E22904-478D-4C5E-A3C8-F31E4ADE8E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2875" y="1058665"/>
            <a:ext cx="3981604" cy="2708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6424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70871" y="1586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6 Pizza ordering function (Trello screenshot)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80146A-DBE3-445A-BA84-9A6B6DD7CB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1178819"/>
            <a:ext cx="8579771" cy="3519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5783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Component 6 Pizza ordering function v1 - Test Plan (?and screenshot)</a:t>
            </a:r>
            <a:endParaRPr sz="2400"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4132984846"/>
              </p:ext>
            </p:extLst>
          </p:nvPr>
        </p:nvGraphicFramePr>
        <p:xfrm>
          <a:off x="311700" y="3945718"/>
          <a:ext cx="8520600" cy="106674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Entered 5 pizzas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Entered cat</a:t>
                      </a:r>
                      <a:endParaRPr sz="1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Stepped through the menu choice 5 times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Program broke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1CC85390-A3DC-453B-A16A-A2262A5F22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316" y="951095"/>
            <a:ext cx="2840196" cy="201739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76AA3B1-1E71-47C4-8B49-7AA9BB7895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4035" y="584423"/>
            <a:ext cx="2332898" cy="17656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7E10E1A-AD1F-4D00-A7C9-FF429B2119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54018" y="2336595"/>
            <a:ext cx="4134678" cy="1622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4057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Version Control Evidence</a:t>
            </a:r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464200" cy="37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i="1"/>
              <a:t>Your version control evidence should go here.  This could be in the form of annotated screenshots which show you you managed this process or you could make a brief screencast explaining how you implemented version control.</a:t>
            </a:r>
            <a:endParaRPr i="1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599"/>
        </a:soli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9"/>
          <p:cNvSpPr txBox="1">
            <a:spLocks noGrp="1"/>
          </p:cNvSpPr>
          <p:nvPr>
            <p:ph type="body" idx="1"/>
          </p:nvPr>
        </p:nvSpPr>
        <p:spPr>
          <a:xfrm>
            <a:off x="311700" y="397700"/>
            <a:ext cx="8520600" cy="417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b="1" i="1">
                <a:solidFill>
                  <a:srgbClr val="595959"/>
                </a:solidFill>
              </a:rPr>
              <a:t>Discusses how the information from planning, testing and trialling of components assisted in the development of a high-quality outcome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Component 1 (Trello screenshot)</a:t>
            </a: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4EA631-72C8-4F26-8193-89F3F3A425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34" y="1017725"/>
            <a:ext cx="5128522" cy="199835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418BD04-E532-46BE-9C4B-5E271DE2E7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8174" y="2859196"/>
            <a:ext cx="6042992" cy="228430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BCAF6CA-6261-4413-9907-9291A5B5D039}"/>
              </a:ext>
            </a:extLst>
          </p:cNvPr>
          <p:cNvSpPr txBox="1"/>
          <p:nvPr/>
        </p:nvSpPr>
        <p:spPr>
          <a:xfrm>
            <a:off x="5327374" y="1709125"/>
            <a:ext cx="23058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Version 1</a:t>
            </a:r>
            <a:endParaRPr lang="en-NZ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1D87E8-1828-4513-9D39-710E72EB0964}"/>
              </a:ext>
            </a:extLst>
          </p:cNvPr>
          <p:cNvSpPr txBox="1"/>
          <p:nvPr/>
        </p:nvSpPr>
        <p:spPr>
          <a:xfrm>
            <a:off x="1881808" y="3971886"/>
            <a:ext cx="19215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Version 2</a:t>
            </a:r>
            <a:endParaRPr lang="en-NZ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Component 1 - Test Plan (?and screenshot)</a:t>
            </a:r>
            <a:endParaRPr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1531644742"/>
              </p:ext>
            </p:extLst>
          </p:nvPr>
        </p:nvGraphicFramePr>
        <p:xfrm>
          <a:off x="311700" y="3680520"/>
          <a:ext cx="8520600" cy="146298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Print welcome message with random name from list of names – Runs correctly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C8FC6A10-9A37-4DFF-9F9C-927690A118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782" y="1017725"/>
            <a:ext cx="4572000" cy="16862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DDF2386-D1ED-4BDC-A76C-419418E1D8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382" y="2906316"/>
            <a:ext cx="6967124" cy="74063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1 version 2 -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/>
        </p:nvGraphicFramePr>
        <p:xfrm>
          <a:off x="311700" y="3680520"/>
          <a:ext cx="8520600" cy="146298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Print welcome message with random name from list of names – Runs correctly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98F89181-857B-410D-B80F-491D68CF74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1462980"/>
            <a:ext cx="3440580" cy="21021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BE522F3-BDAB-41EE-8634-C84A268A2D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2280" y="1588041"/>
            <a:ext cx="5201222" cy="983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5554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(Trello screenshot)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692193-D72F-4909-8902-56383AC326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818" y="1197944"/>
            <a:ext cx="8098823" cy="3771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4606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version 2 (Trello screenshot)</a:t>
            </a: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6BA006-9CD7-4677-AA8F-7C82AB23FA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921" y="1339182"/>
            <a:ext cx="7018250" cy="3153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2109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version 1 -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2736190381"/>
              </p:ext>
            </p:extLst>
          </p:nvPr>
        </p:nvGraphicFramePr>
        <p:xfrm>
          <a:off x="311700" y="3433573"/>
          <a:ext cx="8520600" cy="146298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Enter p program prints pickup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Enter d program prints delivery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Enter invalid program stops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C194188A-17BC-4895-A3AD-339186BE31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3516" y="1017725"/>
            <a:ext cx="2669626" cy="2255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753565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270</TotalTime>
  <Words>1075</Words>
  <Application>Microsoft Office PowerPoint</Application>
  <PresentationFormat>On-screen Show (16:9)</PresentationFormat>
  <Paragraphs>182</Paragraphs>
  <Slides>36</Slides>
  <Notes>36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38" baseType="lpstr">
      <vt:lpstr>Arial</vt:lpstr>
      <vt:lpstr>Simple Light</vt:lpstr>
      <vt:lpstr>Program Name goes here</vt:lpstr>
      <vt:lpstr>Relevant Implications</vt:lpstr>
      <vt:lpstr>Decomposition</vt:lpstr>
      <vt:lpstr>Component 1 (Trello screenshot)</vt:lpstr>
      <vt:lpstr>Component 1 - Test Plan (?and screenshot)</vt:lpstr>
      <vt:lpstr>Component 1 version 2 - Test Plan (?and screenshot)</vt:lpstr>
      <vt:lpstr>Component 2 (Trello screenshot)</vt:lpstr>
      <vt:lpstr>Component 2 version 2 (Trello screenshot)</vt:lpstr>
      <vt:lpstr>Component 2 version 1 - Test Plan (?and screenshot)</vt:lpstr>
      <vt:lpstr>Component 2 version 2 - Test Plan (?and screenshot)</vt:lpstr>
      <vt:lpstr>Component 2 version 3 - Test Plan (?and screenshot)</vt:lpstr>
      <vt:lpstr>Component 2 version 4 - Test Plan (?and screenshot)</vt:lpstr>
      <vt:lpstr>Component 2 version 5 - Test Plan (?and screenshot)</vt:lpstr>
      <vt:lpstr>Component 3 Pickup info (Trello screenshot)</vt:lpstr>
      <vt:lpstr>Component 3 version 1 - Test Plan (?and screenshot)</vt:lpstr>
      <vt:lpstr>Component 3 Pickup info v2 (Trello screenshot)</vt:lpstr>
      <vt:lpstr>Component 3 v2 - Test Plan (?and screenshot)</vt:lpstr>
      <vt:lpstr>Component 3 Pickup info v3 (Trello screenshot)</vt:lpstr>
      <vt:lpstr>Component 3 v3 - Test Plan (?and screenshot)</vt:lpstr>
      <vt:lpstr>Component 3 Pickup info v4 (Trello screenshot)</vt:lpstr>
      <vt:lpstr>Component 3 v4 - Test Plan (?and screenshot)</vt:lpstr>
      <vt:lpstr>Component 4 Delivery info (Trello screenshot)</vt:lpstr>
      <vt:lpstr>Component 4 v1 - Test Plan (?and screenshot)</vt:lpstr>
      <vt:lpstr>Component 4 v2 Delivery info (Trello screenshot)</vt:lpstr>
      <vt:lpstr>Component 4 v2 - Test Plan (?and screenshot)</vt:lpstr>
      <vt:lpstr>Component 4 v2 - Test Plan (?and screenshot)</vt:lpstr>
      <vt:lpstr>Component 5 Pizza menu (Trello screenshot)</vt:lpstr>
      <vt:lpstr>Component 5 v1 - Test Plan (?and screenshot)</vt:lpstr>
      <vt:lpstr>Component 5 v2 Pizza menu (Trello screenshot)</vt:lpstr>
      <vt:lpstr>Component 5 v2 - Test Plan (?and screenshot)</vt:lpstr>
      <vt:lpstr>Component 5 v3 Pizza menu (Trello screenshot)</vt:lpstr>
      <vt:lpstr>Component 5 integrated into main program - Test Plan (?and screenshot)</vt:lpstr>
      <vt:lpstr>Component 6 Pizza ordering function (Trello screenshot)</vt:lpstr>
      <vt:lpstr>Component 6 Pizza ordering function v1 - Test Plan (?and screenshot)</vt:lpstr>
      <vt:lpstr>Version Control Evidence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 Name goes here</dc:title>
  <cp:lastModifiedBy>James Wilde</cp:lastModifiedBy>
  <cp:revision>25</cp:revision>
  <dcterms:modified xsi:type="dcterms:W3CDTF">2022-03-02T22:41:16Z</dcterms:modified>
</cp:coreProperties>
</file>